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Style foncé 2 - Accentuation 3/Accentuation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4215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2894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8613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923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8015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6619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6799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4458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1802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2096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96926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8C3411-89AA-45E5-B37D-84084B91D0F2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A3E08-42FE-4825-8AE5-25E6F7A46B3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0682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2396696"/>
              </p:ext>
            </p:extLst>
          </p:nvPr>
        </p:nvGraphicFramePr>
        <p:xfrm>
          <a:off x="274321" y="418010"/>
          <a:ext cx="11678193" cy="6338100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892731">
                  <a:extLst>
                    <a:ext uri="{9D8B030D-6E8A-4147-A177-3AD203B41FA5}">
                      <a16:colId xmlns:a16="http://schemas.microsoft.com/office/drawing/2014/main" val="1887579805"/>
                    </a:ext>
                  </a:extLst>
                </a:gridCol>
                <a:gridCol w="3892731">
                  <a:extLst>
                    <a:ext uri="{9D8B030D-6E8A-4147-A177-3AD203B41FA5}">
                      <a16:colId xmlns:a16="http://schemas.microsoft.com/office/drawing/2014/main" val="3331912125"/>
                    </a:ext>
                  </a:extLst>
                </a:gridCol>
                <a:gridCol w="3892731">
                  <a:extLst>
                    <a:ext uri="{9D8B030D-6E8A-4147-A177-3AD203B41FA5}">
                      <a16:colId xmlns:a16="http://schemas.microsoft.com/office/drawing/2014/main" val="633304697"/>
                    </a:ext>
                  </a:extLst>
                </a:gridCol>
              </a:tblGrid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>
                          <a:solidFill>
                            <a:schemeClr val="bg1"/>
                          </a:solidFill>
                        </a:rPr>
                        <a:t>Allergènes</a:t>
                      </a:r>
                      <a:r>
                        <a:rPr lang="fr-CA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endParaRPr lang="fr-CA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Diversification classique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Diversification menée par l’enfant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13237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Blé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Céréale</a:t>
                      </a:r>
                      <a:r>
                        <a:rPr lang="fr-CA" baseline="0" dirty="0" smtClean="0"/>
                        <a:t> pour bébé enrichie en fer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Pâte</a:t>
                      </a:r>
                      <a:r>
                        <a:rPr lang="fr-CA" baseline="0" dirty="0" smtClean="0"/>
                        <a:t>s avec sauce aux légumes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699528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Œufs </a:t>
                      </a:r>
                    </a:p>
                    <a:p>
                      <a:pPr algn="ctr"/>
                      <a:r>
                        <a:rPr lang="fr-CA" sz="1200" dirty="0" smtClean="0"/>
                        <a:t>(Comme ingrédient,</a:t>
                      </a:r>
                      <a:r>
                        <a:rPr lang="fr-CA" sz="1200" baseline="0" dirty="0" smtClean="0"/>
                        <a:t> ensuite comme aliment)</a:t>
                      </a:r>
                      <a:endParaRPr lang="fr-C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Mélangé</a:t>
                      </a:r>
                      <a:r>
                        <a:rPr lang="fr-CA" baseline="0" dirty="0" smtClean="0"/>
                        <a:t> dans une purée de légumes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Lanières</a:t>
                      </a:r>
                      <a:r>
                        <a:rPr lang="fr-CA" baseline="0" dirty="0" smtClean="0"/>
                        <a:t> de crêpe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7256274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sz="1800" dirty="0" smtClean="0"/>
                        <a:t>Lait </a:t>
                      </a:r>
                    </a:p>
                    <a:p>
                      <a:pPr algn="ctr"/>
                      <a:r>
                        <a:rPr lang="fr-CA" sz="1200" dirty="0" smtClean="0"/>
                        <a:t>(Comme ingrédient,</a:t>
                      </a:r>
                      <a:r>
                        <a:rPr lang="fr-CA" sz="1200" baseline="0" dirty="0" smtClean="0"/>
                        <a:t> ensuite comme aliment)</a:t>
                      </a:r>
                      <a:endParaRPr lang="fr-C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Yogourt</a:t>
                      </a:r>
                      <a:r>
                        <a:rPr lang="fr-CA" baseline="0" dirty="0" smtClean="0"/>
                        <a:t> mélangé à de la purée de fraises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Sauce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baseline="0" dirty="0" err="1" smtClean="0"/>
                        <a:t>Tzatiki</a:t>
                      </a:r>
                      <a:r>
                        <a:rPr lang="fr-CA" baseline="0" dirty="0" smtClean="0"/>
                        <a:t> avec des bâtonnets de courgettes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766721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Arachides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baseline="0" dirty="0" smtClean="0"/>
                        <a:t>Beurre d’arachides dans les céréales pour bébé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Beurre d’arachides  en mince couche sur tranche</a:t>
                      </a:r>
                      <a:r>
                        <a:rPr lang="fr-CA" baseline="0" dirty="0" smtClean="0"/>
                        <a:t> de pain grillé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280060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Soya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Tofu soyeux</a:t>
                      </a:r>
                      <a:r>
                        <a:rPr lang="fr-CA" baseline="0" dirty="0" smtClean="0"/>
                        <a:t> écrasé avec de la banane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Croquettes</a:t>
                      </a:r>
                      <a:r>
                        <a:rPr lang="fr-CA" baseline="0" dirty="0" smtClean="0"/>
                        <a:t> de tofu et légumes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2403285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Moutarde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Ajouté</a:t>
                      </a:r>
                      <a:r>
                        <a:rPr lang="fr-CA" baseline="0" dirty="0" smtClean="0"/>
                        <a:t> à une purée de bœuf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Hauts</a:t>
                      </a:r>
                      <a:r>
                        <a:rPr lang="fr-CA" baseline="0" dirty="0" smtClean="0"/>
                        <a:t> de cuisse de poulet à la moutarde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6065542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Poisson,</a:t>
                      </a:r>
                      <a:r>
                        <a:rPr lang="fr-CA" baseline="0" dirty="0" smtClean="0"/>
                        <a:t> mollusques et crustacés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Purée de</a:t>
                      </a:r>
                      <a:r>
                        <a:rPr lang="fr-CA" baseline="0" dirty="0" smtClean="0"/>
                        <a:t> saumon, pommes de terre et petit pois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Galettes de saumon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845356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Noix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Boisson</a:t>
                      </a:r>
                      <a:r>
                        <a:rPr lang="fr-CA" baseline="0" dirty="0" smtClean="0"/>
                        <a:t> </a:t>
                      </a:r>
                      <a:r>
                        <a:rPr lang="fr-CA" dirty="0" smtClean="0"/>
                        <a:t> d’amande pour</a:t>
                      </a:r>
                      <a:r>
                        <a:rPr lang="fr-CA" baseline="0" dirty="0" smtClean="0"/>
                        <a:t> préparer </a:t>
                      </a:r>
                      <a:r>
                        <a:rPr lang="fr-CA" dirty="0" smtClean="0"/>
                        <a:t> les céréales pour bébé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err="1" smtClean="0"/>
                        <a:t>Gauffre</a:t>
                      </a:r>
                      <a:r>
                        <a:rPr lang="fr-CA" baseline="0" dirty="0" smtClean="0"/>
                        <a:t> préparé avec de la boisson d’amande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4347532"/>
                  </a:ext>
                </a:extLst>
              </a:tr>
              <a:tr h="624405"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Sésame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Graines</a:t>
                      </a:r>
                      <a:r>
                        <a:rPr lang="fr-CA" baseline="0" dirty="0" smtClean="0"/>
                        <a:t> de sésame dans une purée de poulet et haricots verts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dirty="0" smtClean="0"/>
                        <a:t>Graines de sésame saupoudrés</a:t>
                      </a:r>
                      <a:r>
                        <a:rPr lang="fr-CA" baseline="0" dirty="0" smtClean="0"/>
                        <a:t> sur des haricots verts cuits vapeur </a:t>
                      </a:r>
                      <a:endParaRPr lang="fr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1994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47007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163</Words>
  <Application>Microsoft Office PowerPoint</Application>
  <PresentationFormat>Grand écran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Windows</dc:creator>
  <cp:lastModifiedBy>Utilisateur Windows</cp:lastModifiedBy>
  <cp:revision>3</cp:revision>
  <dcterms:created xsi:type="dcterms:W3CDTF">2020-05-01T17:45:13Z</dcterms:created>
  <dcterms:modified xsi:type="dcterms:W3CDTF">2020-05-01T18:02:55Z</dcterms:modified>
</cp:coreProperties>
</file>