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980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298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308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557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91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237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194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086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057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839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311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BD9A0-C416-4CE5-82EB-4BF7CC1AB4AE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10FE-B25A-48A9-8BBC-435DBDC1D04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528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326723" y="564824"/>
            <a:ext cx="6509640" cy="5744496"/>
            <a:chOff x="1691680" y="764704"/>
            <a:chExt cx="5184792" cy="4752528"/>
          </a:xfrm>
        </p:grpSpPr>
        <p:sp>
          <p:nvSpPr>
            <p:cNvPr id="5" name="Ellipse 4"/>
            <p:cNvSpPr/>
            <p:nvPr/>
          </p:nvSpPr>
          <p:spPr>
            <a:xfrm>
              <a:off x="1691680" y="764704"/>
              <a:ext cx="5112568" cy="4752528"/>
            </a:xfrm>
            <a:prstGeom prst="ellipse">
              <a:avLst/>
            </a:prstGeom>
            <a:noFill/>
            <a:ln w="25400" cap="flat" cmpd="sng" algn="ctr">
              <a:solidFill>
                <a:srgbClr val="C2C61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cxnSp>
          <p:nvCxnSpPr>
            <p:cNvPr id="6" name="Connecteur droit 5"/>
            <p:cNvCxnSpPr>
              <a:stCxn id="5" idx="0"/>
              <a:endCxn id="5" idx="4"/>
            </p:cNvCxnSpPr>
            <p:nvPr/>
          </p:nvCxnSpPr>
          <p:spPr>
            <a:xfrm>
              <a:off x="4247964" y="764704"/>
              <a:ext cx="0" cy="4752528"/>
            </a:xfrm>
            <a:prstGeom prst="line">
              <a:avLst/>
            </a:prstGeom>
            <a:noFill/>
            <a:ln w="12700" cap="flat" cmpd="sng" algn="ctr">
              <a:solidFill>
                <a:srgbClr val="C2C618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" name="Connecteur droit 6"/>
            <p:cNvCxnSpPr>
              <a:stCxn id="5" idx="0"/>
              <a:endCxn id="5" idx="4"/>
            </p:cNvCxnSpPr>
            <p:nvPr/>
          </p:nvCxnSpPr>
          <p:spPr>
            <a:xfrm>
              <a:off x="4247964" y="764704"/>
              <a:ext cx="0" cy="475252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8" name="Connecteur droit 7"/>
            <p:cNvCxnSpPr>
              <a:stCxn id="5" idx="1"/>
              <a:endCxn id="5" idx="5"/>
            </p:cNvCxnSpPr>
            <p:nvPr/>
          </p:nvCxnSpPr>
          <p:spPr>
            <a:xfrm>
              <a:off x="2440398" y="1460696"/>
              <a:ext cx="3615132" cy="3360544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9" name="Connecteur droit 8"/>
            <p:cNvCxnSpPr>
              <a:stCxn id="5" idx="2"/>
              <a:endCxn id="5" idx="6"/>
            </p:cNvCxnSpPr>
            <p:nvPr/>
          </p:nvCxnSpPr>
          <p:spPr>
            <a:xfrm>
              <a:off x="1691680" y="3140968"/>
              <a:ext cx="511256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0" name="Connecteur droit 9"/>
            <p:cNvCxnSpPr>
              <a:stCxn id="5" idx="3"/>
              <a:endCxn id="5" idx="7"/>
            </p:cNvCxnSpPr>
            <p:nvPr/>
          </p:nvCxnSpPr>
          <p:spPr>
            <a:xfrm flipV="1">
              <a:off x="2440398" y="1460696"/>
              <a:ext cx="3615132" cy="3360544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11" name="ZoneTexte 10"/>
            <p:cNvSpPr txBox="1"/>
            <p:nvPr/>
          </p:nvSpPr>
          <p:spPr>
            <a:xfrm>
              <a:off x="2951820" y="1192055"/>
              <a:ext cx="1404155" cy="305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</a:rPr>
                <a:t>Professionnelle</a:t>
              </a: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534806" y="1309485"/>
              <a:ext cx="1296145" cy="532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</a:rPr>
                <a:t>familiale</a:t>
              </a: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234589" y="2467032"/>
              <a:ext cx="1641883" cy="532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</a:rPr>
                <a:t>monétaire</a:t>
              </a: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979712" y="2336445"/>
              <a:ext cx="1944216" cy="931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</a:rPr>
                <a:t>Spirituelle/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</a:rPr>
                <a:t>valeurs</a:t>
              </a: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378388" y="3510301"/>
              <a:ext cx="1209836" cy="532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</a:rPr>
                <a:t>santé</a:t>
              </a: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355976" y="4293097"/>
              <a:ext cx="1627330" cy="532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</a:rPr>
                <a:t>sociale</a:t>
              </a: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231739" y="3510301"/>
              <a:ext cx="1440159" cy="532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kern="0" dirty="0" smtClean="0">
                  <a:solidFill>
                    <a:prstClr val="black"/>
                  </a:solidFill>
                  <a:latin typeface="Arial Narrow"/>
                </a:rPr>
                <a:t>couple</a:t>
              </a: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152842" y="4293097"/>
              <a:ext cx="1188132" cy="931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</a:rPr>
                <a:t>Activité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kern="0" dirty="0" smtClean="0">
                  <a:solidFill>
                    <a:prstClr val="black"/>
                  </a:solidFill>
                  <a:latin typeface="Arial Narrow"/>
                </a:rPr>
                <a:t>(soi)</a:t>
              </a: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3159386" y="103159"/>
            <a:ext cx="3646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latin typeface="+mj-lt"/>
              </a:rPr>
              <a:t>Les sphères de vie</a:t>
            </a:r>
            <a:endParaRPr lang="fr-C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938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15433</TotalTime>
  <Words>17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Stephanie Houle</dc:creator>
  <cp:lastModifiedBy>Stephanie Houle</cp:lastModifiedBy>
  <cp:revision>5</cp:revision>
  <cp:lastPrinted>2019-02-19T00:34:45Z</cp:lastPrinted>
  <dcterms:created xsi:type="dcterms:W3CDTF">2018-01-19T00:36:49Z</dcterms:created>
  <dcterms:modified xsi:type="dcterms:W3CDTF">2020-03-02T14:46:51Z</dcterms:modified>
</cp:coreProperties>
</file>